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93" r:id="rId5"/>
    <p:sldId id="311" r:id="rId6"/>
    <p:sldId id="315" r:id="rId7"/>
    <p:sldId id="296" r:id="rId8"/>
    <p:sldId id="343" r:id="rId9"/>
    <p:sldId id="344" r:id="rId10"/>
    <p:sldId id="345" r:id="rId11"/>
    <p:sldId id="346" r:id="rId12"/>
    <p:sldId id="291" r:id="rId13"/>
    <p:sldId id="340" r:id="rId14"/>
    <p:sldId id="326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Rioja" initials="RR" lastIdx="2" clrIdx="0">
    <p:extLst>
      <p:ext uri="{19B8F6BF-5375-455C-9EA6-DF929625EA0E}">
        <p15:presenceInfo xmlns:p15="http://schemas.microsoft.com/office/powerpoint/2012/main" userId="253441c89e3764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4C347"/>
    <a:srgbClr val="FF3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outlineViewPr>
    <p:cViewPr>
      <p:scale>
        <a:sx n="33" d="100"/>
        <a:sy n="33" d="100"/>
      </p:scale>
      <p:origin x="0" y="-8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notesViewPr>
    <p:cSldViewPr snapToGrid="0">
      <p:cViewPr varScale="1">
        <p:scale>
          <a:sx n="55" d="100"/>
          <a:sy n="55" d="100"/>
        </p:scale>
        <p:origin x="2880" y="-44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3-31T21:33:37.73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25-03-31T21:33:51.605" idx="2">
    <p:pos x="106" y="10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ADE9A5F-00F5-2BB9-9976-ABCEAC1F19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1868CC1-EFD8-5223-D598-3D544D99EF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47EC7-E126-4AEE-9AE4-6F46274429B9}" type="datetimeFigureOut">
              <a:rPr lang="es-ES" smtClean="0"/>
              <a:t>02/04/2025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3D828C2-9750-D9BA-C102-B4391C43BA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7868E3-BD6E-1936-8B1E-5FECDAC356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F04C8-F175-40A4-96F0-5532A9FC03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574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168C1-E56E-D84B-AE99-3FF733038F3D}" type="datetimeFigureOut">
              <a:rPr lang="es-ES" smtClean="0"/>
              <a:t>02/04/2025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6A5A1-DEF0-6F48-8F21-D702F21CD3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107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686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19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092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25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148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231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437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90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buNone/>
            </a:pPr>
            <a:r>
              <a:rPr lang="es-ES" sz="1800" kern="100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A5A1-DEF0-6F48-8F21-D702F21CD3A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99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a de título">
    <p:bg>
      <p:bgPr>
        <a:solidFill>
          <a:srgbClr val="24C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2A2F3A39-C4D9-4841-A9F6-2138652FABC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0CFF61-1EA9-8D48-8E79-3B1B6885FA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4982" y="2719120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introducir el 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4982" y="850189"/>
            <a:ext cx="9144000" cy="17768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título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810ECF7-589F-0B43-9FC5-EC2613FB0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D948DEF-9AAD-BC42-8C82-9BB11D3C6A3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3922" y="2011886"/>
            <a:ext cx="6022677" cy="22966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s-ES" sz="17000">
                <a:solidFill>
                  <a:srgbClr val="FFFFFF"/>
                </a:solidFill>
              </a:rPr>
              <a:t>¡hola!</a:t>
            </a:r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EFC93F6-B653-47A9-ABAE-59ABECD0A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2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apositiva de títul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B186C1A-0834-3C45-8A8F-F8DB211D0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Imagen 8" descr="Imagen en blanco y negro de una mujer sonriendo&#10;&#10;Descripción generada automáticamente">
            <a:extLst>
              <a:ext uri="{FF2B5EF4-FFF2-40B4-BE49-F238E27FC236}">
                <a16:creationId xmlns:a16="http://schemas.microsoft.com/office/drawing/2014/main" id="{3AC0D6BD-A1BE-CB4F-A93F-8BF78A20E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9155" y="988828"/>
            <a:ext cx="4758288" cy="586917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F50AF46-24A3-A24C-A21C-84E76D5DF16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75485" y="988828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C6DFD34F-68EC-A545-B471-1CC65CE916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5105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5203669-D6B8-4F86-BF6A-CECBFB4CF0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8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iapositiva de títu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81BAC64-228B-004B-AB90-A17277F49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magen en blanco y negro de una mujer sonriendo&#10;&#10;Descripción generada automáticamente">
            <a:extLst>
              <a:ext uri="{FF2B5EF4-FFF2-40B4-BE49-F238E27FC236}">
                <a16:creationId xmlns:a16="http://schemas.microsoft.com/office/drawing/2014/main" id="{46FECC5C-2329-3849-BC0F-8A0F02A9F3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82892" y="988828"/>
            <a:ext cx="4758288" cy="586917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7F686C9-0E68-8C4A-B2CD-6F65C0D5F57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726969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 dirty="0"/>
              <a:t>Haga clic para modificar el título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07A3AC8-70F0-D94B-B942-82D22CBD36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5105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E9A0821-F620-4F34-B1C9-65F9C5D827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45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3AE0E3EB-FF06-8D44-A2A0-0864907EB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 descr="Imagen en blanco y negro de una mujer sonriendo&#10;&#10;Descripción generada automáticamente">
            <a:extLst>
              <a:ext uri="{FF2B5EF4-FFF2-40B4-BE49-F238E27FC236}">
                <a16:creationId xmlns:a16="http://schemas.microsoft.com/office/drawing/2014/main" id="{C67E30F7-2B5D-A344-8F80-80B124790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6776" y="987827"/>
            <a:ext cx="4758288" cy="5869172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96D2400-4F26-E141-B921-F75CE70138C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16769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3619AE65-25B7-0946-B0C7-37B73754EE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5105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pic>
        <p:nvPicPr>
          <p:cNvPr id="11" name="Imagen 1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D818BA2-0733-4912-82C5-C0A6D773EA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47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cabezado de secció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estilo de título de portadilla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BCE5E4-C8C8-3F4A-922D-4F4E5F603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6756F9C-9442-FB4F-9D34-4AAE00C6B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9E8C27B-C992-40D5-B225-C1AA91B0E7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86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cabezado de secció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estilo de título de portadilla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9DEC07-FE5F-ED4E-9AD4-4EED9651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A885E1F-5173-B941-BE53-A31AD8E4C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AC90B8D-187A-4E88-B2FA-CCAABC2F25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estilo de título de portadilla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DE31E6A-E17B-4643-8256-2B6B712AA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2C35E56-A633-A247-8C28-378950C7C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7BB879C-E96F-4DC9-8D26-C3FA69EB5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6302" y="5748454"/>
            <a:ext cx="3988279" cy="98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50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cabezado de secció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estilo de título de portadilla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BCE5E4-C8C8-3F4A-922D-4F4E5F603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55BE42C-4F43-8F40-9FBC-284234237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1983893-901E-413B-A1C0-F18535B204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1B6B617-7876-A74A-B088-93F4D717C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5B46225-C44A-0E43-948C-61A648F5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F1AECFB-7694-1C4E-A744-D8DE10CD90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70683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474CB1-DA62-FE4A-9E28-F1FB84C8DB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433AA5-071C-CE43-85AA-641FA43E0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3E2D49AA-9E8B-A64F-95FE-4A2871C4ED9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971617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2</a:t>
            </a:r>
          </a:p>
        </p:txBody>
      </p:sp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54DD90B5-38D0-D040-AF64-2E9992CC1DD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971617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93172B8-4028-054D-9EEC-4F03F60F897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03446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3</a:t>
            </a:r>
          </a:p>
        </p:txBody>
      </p:sp>
      <p:sp>
        <p:nvSpPr>
          <p:cNvPr id="20" name="Marcador de contenido 3">
            <a:extLst>
              <a:ext uri="{FF2B5EF4-FFF2-40B4-BE49-F238E27FC236}">
                <a16:creationId xmlns:a16="http://schemas.microsoft.com/office/drawing/2014/main" id="{F8303FDA-FC9A-9146-B971-ED2F35E4C4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03446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1C55A23-F565-0E4D-A7C9-C23D37BAA19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5275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4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id="{8FC6BD14-4BBF-7440-A19C-21F497C521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35275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8A1F4552-8B44-FA47-8E59-4EE7AB66350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367104" y="1708024"/>
            <a:ext cx="1860881" cy="539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5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6E9F61A3-D5E3-8C4E-8046-282085549A2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367104" y="2764465"/>
            <a:ext cx="1860881" cy="32322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55467303-D837-8548-81C0-13446232D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D8CB791-DB7F-E744-803E-4990A839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814F677A-DD18-D84E-BD97-494371561CE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2699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Subtitular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385FE9AB-5F82-7041-A775-BDC3E7F29EC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964527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Subtitular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17D87096-4CE3-E942-BF3E-3EFFF972C39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096356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Subtitular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B8878862-AB93-DD45-A89E-A27EFB1B58D0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228185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Subtitular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50C349D0-B578-9D43-85AC-DEA4D49E8F5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360014" y="2243777"/>
            <a:ext cx="1860881" cy="365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Subtitular</a:t>
            </a:r>
          </a:p>
        </p:txBody>
      </p:sp>
      <p:sp>
        <p:nvSpPr>
          <p:cNvPr id="30" name="Marcador de texto 5">
            <a:extLst>
              <a:ext uri="{FF2B5EF4-FFF2-40B4-BE49-F238E27FC236}">
                <a16:creationId xmlns:a16="http://schemas.microsoft.com/office/drawing/2014/main" id="{B5287868-26C2-B649-9130-C33BDDB483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6371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474CB1-DA62-FE4A-9E28-F1FB84C8DB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433AA5-071C-CE43-85AA-641FA43E0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3E2D49AA-9E8B-A64F-95FE-4A2871C4ED9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971617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2</a:t>
            </a:r>
          </a:p>
        </p:txBody>
      </p:sp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54DD90B5-38D0-D040-AF64-2E9992CC1DD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971617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93172B8-4028-054D-9EEC-4F03F60F897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03446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3</a:t>
            </a:r>
          </a:p>
        </p:txBody>
      </p:sp>
      <p:sp>
        <p:nvSpPr>
          <p:cNvPr id="20" name="Marcador de contenido 3">
            <a:extLst>
              <a:ext uri="{FF2B5EF4-FFF2-40B4-BE49-F238E27FC236}">
                <a16:creationId xmlns:a16="http://schemas.microsoft.com/office/drawing/2014/main" id="{F8303FDA-FC9A-9146-B971-ED2F35E4C4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03446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1C55A23-F565-0E4D-A7C9-C23D37BAA19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5275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4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id="{8FC6BD14-4BBF-7440-A19C-21F497C521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35275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8A1F4552-8B44-FA47-8E59-4EE7AB66350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367104" y="1681163"/>
            <a:ext cx="5111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5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6E9F61A3-D5E3-8C4E-8046-282085549A2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367104" y="2602060"/>
            <a:ext cx="1860881" cy="33415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contenido 3">
            <a:extLst>
              <a:ext uri="{FF2B5EF4-FFF2-40B4-BE49-F238E27FC236}">
                <a16:creationId xmlns:a16="http://schemas.microsoft.com/office/drawing/2014/main" id="{A3A44E79-AE23-704A-B474-14FE3BC75F62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1350975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2B9C4364-AB96-0241-937A-E73DDFA27138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482803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28" name="Marcador de contenido 3">
            <a:extLst>
              <a:ext uri="{FF2B5EF4-FFF2-40B4-BE49-F238E27FC236}">
                <a16:creationId xmlns:a16="http://schemas.microsoft.com/office/drawing/2014/main" id="{5AFC4623-C902-D246-A7AE-6FE8A5794B2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5614632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29" name="Marcador de contenido 3">
            <a:extLst>
              <a:ext uri="{FF2B5EF4-FFF2-40B4-BE49-F238E27FC236}">
                <a16:creationId xmlns:a16="http://schemas.microsoft.com/office/drawing/2014/main" id="{3DE5A63E-9C0C-F140-A43C-290FC732DB02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7746461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8B5F3432-E05C-304C-98F1-B28BB07350ED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9878290" y="1814945"/>
            <a:ext cx="1349695" cy="655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s-ES"/>
              <a:t>Icono</a:t>
            </a:r>
          </a:p>
        </p:txBody>
      </p:sp>
      <p:sp>
        <p:nvSpPr>
          <p:cNvPr id="25" name="Marcador de número de diapositiva 5">
            <a:extLst>
              <a:ext uri="{FF2B5EF4-FFF2-40B4-BE49-F238E27FC236}">
                <a16:creationId xmlns:a16="http://schemas.microsoft.com/office/drawing/2014/main" id="{B937DB6E-EF9D-5045-A29E-CC947B58D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D27007B-184B-F040-8149-77CAA797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8" name="Marcador de texto 5">
            <a:extLst>
              <a:ext uri="{FF2B5EF4-FFF2-40B4-BE49-F238E27FC236}">
                <a16:creationId xmlns:a16="http://schemas.microsoft.com/office/drawing/2014/main" id="{01ECF1AC-F2AE-6E4E-A9E9-33ACED3C38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0609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a de títul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CEA8EDA-DBB7-E846-B8C7-A467E194EA6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CBBBFBD6-6C88-C44B-B9FB-9F0764B34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EE78E93-0072-0141-AB6F-6021227F76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4982" y="2719120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introducir el subtítulo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671358D-0D08-D045-8206-B1E0868D34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4982" y="850189"/>
            <a:ext cx="9144000" cy="17768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título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94B6FEC-98B3-014F-A3FB-2967F9D0D0F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3922" y="2011886"/>
            <a:ext cx="6022677" cy="22966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s-ES" sz="17000">
                <a:solidFill>
                  <a:srgbClr val="FFFFFF"/>
                </a:solidFill>
              </a:rPr>
              <a:t>¡hola!</a:t>
            </a: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4F13C0B-66E0-4D68-AE42-884835987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90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1B6B617-7876-A74A-B088-93F4D717C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6A7DD7AC-DBF9-CD4C-9489-6B7D742BC4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1" y="2796364"/>
            <a:ext cx="2298263" cy="3209996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/>
            </a:lvl1pPr>
          </a:lstStyle>
          <a:p>
            <a:pPr lvl="0"/>
            <a:r>
              <a:rPr lang="es-ES"/>
              <a:t>Haga clic para introducir texto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BCE17B78-307B-E842-83E8-A175A2DF2F7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566958" y="2796363"/>
            <a:ext cx="2298263" cy="3209996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/>
            </a:lvl1pPr>
          </a:lstStyle>
          <a:p>
            <a:pPr lvl="0"/>
            <a:r>
              <a:rPr lang="es-ES"/>
              <a:t>Haga clic para introducir texto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1A98C2B3-0D55-904A-BECB-D12A0364B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06733" y="2792667"/>
            <a:ext cx="2298263" cy="3209996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/>
            </a:lvl1pPr>
          </a:lstStyle>
          <a:p>
            <a:pPr lvl="0"/>
            <a:r>
              <a:rPr lang="es-ES"/>
              <a:t>Haga clic para introducir texto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37649A49-EC3F-8F44-9AE4-96DB52D29FB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030295" y="2788509"/>
            <a:ext cx="2304257" cy="3220542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/>
            </a:lvl1pPr>
          </a:lstStyle>
          <a:p>
            <a:pPr lvl="0"/>
            <a:r>
              <a:rPr lang="es-ES"/>
              <a:t>Haga clic para introducir texto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9197B45D-A6EF-5245-A29E-95F246355A5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9415" y="1973364"/>
            <a:ext cx="2304256" cy="82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/>
              <a:t>Icono o ilustración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9DA85F45-002A-C341-A414-5AC6D8D235F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71983" y="1973364"/>
            <a:ext cx="2304256" cy="82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/>
              <a:t>Icono o ilustración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1F7BF53-EF1C-824B-B7CE-CF4DA5DB2B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15183" y="1973364"/>
            <a:ext cx="2304256" cy="82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/>
              <a:t>Icono o ilustración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8488F6B1-3930-264A-8B52-CE20078AD59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037118" y="1973364"/>
            <a:ext cx="2304256" cy="82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s-ES"/>
              <a:t>Icono o ilustración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86A87C0-F565-654B-ABB5-D8B0CFAE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7" name="Marcador de texto 5">
            <a:extLst>
              <a:ext uri="{FF2B5EF4-FFF2-40B4-BE49-F238E27FC236}">
                <a16:creationId xmlns:a16="http://schemas.microsoft.com/office/drawing/2014/main" id="{5B8E5002-CCD3-414D-97BA-DC1C263B79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81683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474CB1-DA62-FE4A-9E28-F1FB84C8DB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1860881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3E2D49AA-9E8B-A64F-95FE-4A2871C4ED9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9" y="2648726"/>
            <a:ext cx="1860881" cy="50592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2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93172B8-4028-054D-9EEC-4F03F60F897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9788" y="3255774"/>
            <a:ext cx="1860881" cy="5273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3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1C55A23-F565-0E4D-A7C9-C23D37BAA19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7" y="3925621"/>
            <a:ext cx="1860881" cy="5285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4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8A1F4552-8B44-FA47-8E59-4EE7AB66350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7" y="4536874"/>
            <a:ext cx="1860881" cy="5837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5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1F5D4B5C-6CF5-4849-800B-A06CE4256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9170" y="2154199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Marcador de contenido 3">
            <a:extLst>
              <a:ext uri="{FF2B5EF4-FFF2-40B4-BE49-F238E27FC236}">
                <a16:creationId xmlns:a16="http://schemas.microsoft.com/office/drawing/2014/main" id="{D635BEF5-A69F-7948-88C8-E990603EFB4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349170" y="2815517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8DE4FBC1-2256-AC43-A6B6-9B505D102B3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49170" y="3476062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D725614D-1D16-FC47-A25B-F609DB825A2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349170" y="4136607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id="{F1D4953C-53EC-AB44-8914-E3292B12693F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1349170" y="4797152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DA6EB072-9EA1-2247-8E10-0786774549B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9787" y="5206725"/>
            <a:ext cx="1860881" cy="5837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6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07DFB6C9-6C6C-FD46-B822-829DCF7D2580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1349170" y="5467003"/>
            <a:ext cx="9975334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número de diapositiva 5">
            <a:extLst>
              <a:ext uri="{FF2B5EF4-FFF2-40B4-BE49-F238E27FC236}">
                <a16:creationId xmlns:a16="http://schemas.microsoft.com/office/drawing/2014/main" id="{F53D6E4C-379F-314C-89F3-94F21D0B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6E7774C-75E4-F642-B88D-60591B0E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24" name="Marcador de texto 5">
            <a:extLst>
              <a:ext uri="{FF2B5EF4-FFF2-40B4-BE49-F238E27FC236}">
                <a16:creationId xmlns:a16="http://schemas.microsoft.com/office/drawing/2014/main" id="{73919F2D-C19A-8A4E-92E2-B6B9532EA7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95670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474CB1-DA62-FE4A-9E28-F1FB84C8DB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186088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3E2D49AA-9E8B-A64F-95FE-4A2871C4ED9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9" y="2648726"/>
            <a:ext cx="1860881" cy="5059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2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393172B8-4028-054D-9EEC-4F03F60F897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9788" y="3255774"/>
            <a:ext cx="1860881" cy="5273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3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1C55A23-F565-0E4D-A7C9-C23D37BAA19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7" y="3925621"/>
            <a:ext cx="1860881" cy="5285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4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8A1F4552-8B44-FA47-8E59-4EE7AB66350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7" y="4536874"/>
            <a:ext cx="1860881" cy="5837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5</a:t>
            </a:r>
          </a:p>
        </p:txBody>
      </p:sp>
      <p:sp>
        <p:nvSpPr>
          <p:cNvPr id="13" name="Marcador de contenido 3">
            <a:extLst>
              <a:ext uri="{FF2B5EF4-FFF2-40B4-BE49-F238E27FC236}">
                <a16:creationId xmlns:a16="http://schemas.microsoft.com/office/drawing/2014/main" id="{1F5D4B5C-6CF5-4849-800B-A06CE4256B1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44659" y="2154199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14" name="Marcador de contenido 3">
            <a:extLst>
              <a:ext uri="{FF2B5EF4-FFF2-40B4-BE49-F238E27FC236}">
                <a16:creationId xmlns:a16="http://schemas.microsoft.com/office/drawing/2014/main" id="{D635BEF5-A69F-7948-88C8-E990603EFB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344659" y="2815517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8DE4FBC1-2256-AC43-A6B6-9B505D102B3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1344659" y="3476062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16" name="Marcador de contenido 3">
            <a:extLst>
              <a:ext uri="{FF2B5EF4-FFF2-40B4-BE49-F238E27FC236}">
                <a16:creationId xmlns:a16="http://schemas.microsoft.com/office/drawing/2014/main" id="{D725614D-1D16-FC47-A25B-F609DB825A2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344659" y="4136607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id="{F1D4953C-53EC-AB44-8914-E3292B12693F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344659" y="4797152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DA6EB072-9EA1-2247-8E10-0786774549B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9787" y="5206725"/>
            <a:ext cx="1860881" cy="5837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6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07DFB6C9-6C6C-FD46-B822-829DCF7D258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344659" y="5467003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550A384B-CC22-F346-9A2D-EBC8937D1AC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9363" y="1681163"/>
            <a:ext cx="186088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7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905CEDFD-25CF-1E4F-A887-A5B680C2D413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099363" y="2648726"/>
            <a:ext cx="1860881" cy="5059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8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0D3EABB-AC6D-5842-86CF-5E1FB8EEDA78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099362" y="3255774"/>
            <a:ext cx="1860881" cy="5273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9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3C554174-D319-AC4D-8C00-319848B4B6E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099361" y="3925621"/>
            <a:ext cx="1860881" cy="5285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10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D3BB2772-8032-FF4C-9BF4-236E566EB2F0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099361" y="4536874"/>
            <a:ext cx="1860881" cy="5837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11</a:t>
            </a:r>
          </a:p>
        </p:txBody>
      </p:sp>
      <p:sp>
        <p:nvSpPr>
          <p:cNvPr id="29" name="Marcador de contenido 3">
            <a:extLst>
              <a:ext uri="{FF2B5EF4-FFF2-40B4-BE49-F238E27FC236}">
                <a16:creationId xmlns:a16="http://schemas.microsoft.com/office/drawing/2014/main" id="{29C092F5-5F73-4347-8154-D49F1323D4CF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6604233" y="2154199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0F477FB3-CB5F-584A-A37E-4582A674128A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6604233" y="2815517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F7FB1E7E-D489-5C41-B492-B89A589CC5AF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6604233" y="3476062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D857825B-3A07-984F-8983-5E9E1AD756DB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6604233" y="4136607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3" name="Marcador de contenido 3">
            <a:extLst>
              <a:ext uri="{FF2B5EF4-FFF2-40B4-BE49-F238E27FC236}">
                <a16:creationId xmlns:a16="http://schemas.microsoft.com/office/drawing/2014/main" id="{1EE4A6EF-D506-2D47-BC62-8A2EA9FF3978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6604233" y="4797152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59B7FC64-7D09-594C-82FF-446A049A9A4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99361" y="5206725"/>
            <a:ext cx="1860881" cy="5837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12</a:t>
            </a:r>
          </a:p>
        </p:txBody>
      </p:sp>
      <p:sp>
        <p:nvSpPr>
          <p:cNvPr id="35" name="Marcador de contenido 3">
            <a:extLst>
              <a:ext uri="{FF2B5EF4-FFF2-40B4-BE49-F238E27FC236}">
                <a16:creationId xmlns:a16="http://schemas.microsoft.com/office/drawing/2014/main" id="{56D1ECA8-528D-2B44-8BB2-E8E4EC9CD7D4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6604233" y="5467003"/>
            <a:ext cx="3833401" cy="350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ES"/>
              <a:t>Haga clic para modificar el texto</a:t>
            </a:r>
          </a:p>
        </p:txBody>
      </p:sp>
      <p:sp>
        <p:nvSpPr>
          <p:cNvPr id="36" name="Marcador de número de diapositiva 5">
            <a:extLst>
              <a:ext uri="{FF2B5EF4-FFF2-40B4-BE49-F238E27FC236}">
                <a16:creationId xmlns:a16="http://schemas.microsoft.com/office/drawing/2014/main" id="{5E155EF2-E9EF-A34E-97F4-07D1C22CD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DE002D1-2E09-E946-A020-FFB50000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9" name="Marcador de texto 5">
            <a:extLst>
              <a:ext uri="{FF2B5EF4-FFF2-40B4-BE49-F238E27FC236}">
                <a16:creationId xmlns:a16="http://schemas.microsoft.com/office/drawing/2014/main" id="{E0D48222-75A8-D045-855F-A91D30C1956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8944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52B03E-91CD-8948-8EC8-93EDA1F12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09A862-119C-6847-BCD3-5D35FEFFC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B6E14EE-23CB-5445-B51D-8952E677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11A1751D-4CE3-E847-A4F5-AAD4507265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000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CABBB3-E60A-AE4D-B9B4-B98B1BB4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D69D42-CBA5-D040-B73E-A5AD9A1D1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61B6B617-7876-A74A-B088-93F4D717C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940E9B3A-E3E7-7B49-A6B7-3C295F11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4F0E052B-0BED-CB48-86E3-8394626C0E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7901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0591D0-E4C2-8448-8F95-E968990C4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17366"/>
            <a:ext cx="5157787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C5266B-78CA-474B-ACCB-99A214E2A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2358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42C53D-6075-2E47-BC31-6DA5ACD3F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17366"/>
            <a:ext cx="5183188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61CA8C-08F2-9044-8098-06D8A1AF5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23585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F65B21F-49E8-7641-8ACE-B63C6DD62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920E6504-791F-874D-8563-18D00CC60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AA268250-B98B-9743-8628-DB014F64B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099" y="390006"/>
            <a:ext cx="10515600" cy="40005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5"/>
                </a:solidFill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70047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7F8E757-B79B-B148-898E-2054E063B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6692"/>
            <a:ext cx="3932237" cy="188614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ACE09D46-C0C7-1649-8C4C-7CA56F171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7506"/>
            <a:ext cx="3932237" cy="33811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3D56C14-E17B-784D-BF22-6D766CBB0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FEAE531D-A20D-AB42-BA5F-4D8496FFA6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74449" y="801502"/>
            <a:ext cx="6379351" cy="5227157"/>
          </a:xfrm>
        </p:spPr>
        <p:txBody>
          <a:bodyPr/>
          <a:lstStyle>
            <a:lvl1pPr marL="0" indent="0">
              <a:buClr>
                <a:schemeClr val="tx2"/>
              </a:buClr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53716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2A432-FCEA-EA41-9ACB-A5113374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3682" y="467832"/>
            <a:ext cx="4883727" cy="145664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0DB5635A-2314-604B-858A-F3895392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3682" y="2119744"/>
            <a:ext cx="4883727" cy="3796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24291C8-5007-5248-86B2-41271933478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06055" y="467832"/>
            <a:ext cx="5114261" cy="6390168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</p:spTree>
    <p:extLst>
      <p:ext uri="{BB962C8B-B14F-4D97-AF65-F5344CB8AC3E}">
        <p14:creationId xmlns:p14="http://schemas.microsoft.com/office/powerpoint/2010/main" val="319824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FEAE531D-A20D-AB42-BA5F-4D8496FFA61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911163" y="1248682"/>
            <a:ext cx="4545882" cy="1042634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1048F60D-D835-9748-A6A0-0CD15D612A6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911163" y="2620282"/>
            <a:ext cx="4545882" cy="1042634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contenido 3">
            <a:extLst>
              <a:ext uri="{FF2B5EF4-FFF2-40B4-BE49-F238E27FC236}">
                <a16:creationId xmlns:a16="http://schemas.microsoft.com/office/drawing/2014/main" id="{78E9650D-CDF2-0F4A-A54E-35D9130E2BC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911162" y="4023134"/>
            <a:ext cx="4545882" cy="1042634"/>
          </a:xfrm>
        </p:spPr>
        <p:txBody>
          <a:bodyPr>
            <a:normAutofit/>
          </a:bodyPr>
          <a:lstStyle>
            <a:lvl1pPr marL="0" indent="0">
              <a:buClr>
                <a:schemeClr val="tx2"/>
              </a:buClr>
              <a:buNone/>
              <a:defRPr sz="1800"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buClr>
                <a:schemeClr val="tx2"/>
              </a:buClr>
              <a:defRPr>
                <a:latin typeface="Raleway" panose="020B0503030101060003" pitchFamily="34" charset="77"/>
              </a:defRPr>
            </a:lvl2pPr>
            <a:lvl3pPr>
              <a:buClr>
                <a:schemeClr val="tx2"/>
              </a:buClr>
              <a:defRPr>
                <a:latin typeface="Raleway" panose="020B0503030101060003" pitchFamily="34" charset="77"/>
              </a:defRPr>
            </a:lvl3pPr>
            <a:lvl4pPr>
              <a:buClr>
                <a:schemeClr val="tx2"/>
              </a:buClr>
              <a:defRPr>
                <a:latin typeface="Raleway" panose="020B0503030101060003" pitchFamily="34" charset="77"/>
              </a:defRPr>
            </a:lvl4pPr>
            <a:lvl5pPr>
              <a:buClr>
                <a:schemeClr val="tx2"/>
              </a:buCl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27D90E6E-9CEF-2F44-BFF6-27E77CF99C5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06055" y="467832"/>
            <a:ext cx="5114261" cy="6390168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pic>
        <p:nvPicPr>
          <p:cNvPr id="13" name="Imagen 1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2A5797D-D2DB-9544-A54D-3226937F87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2389" y="1217430"/>
            <a:ext cx="438593" cy="444008"/>
          </a:xfrm>
          <a:prstGeom prst="rect">
            <a:avLst/>
          </a:prstGeom>
        </p:spPr>
      </p:pic>
      <p:pic>
        <p:nvPicPr>
          <p:cNvPr id="14" name="Imagen 1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5A6BCA46-8F1A-4247-BBC3-A40303CE1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2389" y="2620282"/>
            <a:ext cx="438593" cy="444008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D890E6D-92E7-2948-ABC2-C03FAFDE4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2389" y="4023134"/>
            <a:ext cx="438593" cy="4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07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mparació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EE004AB2-92E8-E244-B790-06238D8BF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0883" y="593855"/>
            <a:ext cx="3786510" cy="4125601"/>
          </a:xfrm>
          <a:prstGeom prst="rect">
            <a:avLst/>
          </a:prstGeom>
        </p:spPr>
      </p:pic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785F0A96-D488-2A46-A562-745158E5272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01309" y="1010093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1A8F1F8-D816-4B81-9ED8-B696DB5197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0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a de títu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875045E-1451-8946-A9C4-5BB8DBF3AD3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9F77E048-04ED-284E-8C68-7758BA28F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A9B6FD0-E5C6-FC41-97A8-9E4ED61817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4982" y="2719120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introducir el subtítulo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BB63C73-EB81-0D4B-87BF-A3E4485D0F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4982" y="850189"/>
            <a:ext cx="9144000" cy="17768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título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8EE10B1-AB5A-DF46-9436-F117077EB2E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3922" y="2011886"/>
            <a:ext cx="6022677" cy="22966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s-ES" sz="17000">
                <a:solidFill>
                  <a:srgbClr val="FFFFFF"/>
                </a:solidFill>
              </a:rPr>
              <a:t>¡hola!</a:t>
            </a: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CEFA97F-2C71-4E8D-9523-FA8E52621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22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mparació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26DD0CA1-430C-9443-A7FA-2ABA8848B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0883" y="593855"/>
            <a:ext cx="3786510" cy="4125601"/>
          </a:xfrm>
          <a:prstGeom prst="rect">
            <a:avLst/>
          </a:prstGeom>
        </p:spPr>
      </p:pic>
      <p:sp>
        <p:nvSpPr>
          <p:cNvPr id="8" name="Marcador de contenido 5">
            <a:extLst>
              <a:ext uri="{FF2B5EF4-FFF2-40B4-BE49-F238E27FC236}">
                <a16:creationId xmlns:a16="http://schemas.microsoft.com/office/drawing/2014/main" id="{BBD4F4E2-0CE7-4941-9B1C-DCB6FADA185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01309" y="1010093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47A1F2B-AC37-431A-A364-3D577E1B9D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65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mparació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B37E1327-22DF-6646-A87D-0A76E686B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0883" y="593855"/>
            <a:ext cx="3786510" cy="4125601"/>
          </a:xfrm>
          <a:prstGeom prst="rect">
            <a:avLst/>
          </a:prstGeom>
        </p:spPr>
      </p:pic>
      <p:sp>
        <p:nvSpPr>
          <p:cNvPr id="8" name="Marcador de contenido 5">
            <a:extLst>
              <a:ext uri="{FF2B5EF4-FFF2-40B4-BE49-F238E27FC236}">
                <a16:creationId xmlns:a16="http://schemas.microsoft.com/office/drawing/2014/main" id="{A10FC220-82E6-7549-92BE-1F5FD722B4B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01309" y="1010093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C1580B0-CF77-444C-A552-044805A617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25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a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11ACE118-F3C7-9747-98F5-1371EB2D0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0883" y="593855"/>
            <a:ext cx="3786510" cy="4125601"/>
          </a:xfrm>
          <a:prstGeom prst="rect">
            <a:avLst/>
          </a:prstGeom>
        </p:spPr>
      </p:pic>
      <p:sp>
        <p:nvSpPr>
          <p:cNvPr id="13" name="Marcador de contenido 5">
            <a:extLst>
              <a:ext uri="{FF2B5EF4-FFF2-40B4-BE49-F238E27FC236}">
                <a16:creationId xmlns:a16="http://schemas.microsoft.com/office/drawing/2014/main" id="{756DF55B-67F0-8B42-B2F7-38586761FA9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501309" y="1010093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F87D5B6-3ABF-40DB-AA77-C53272404A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8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ació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3">
            <a:extLst>
              <a:ext uri="{FF2B5EF4-FFF2-40B4-BE49-F238E27FC236}">
                <a16:creationId xmlns:a16="http://schemas.microsoft.com/office/drawing/2014/main" id="{CC600E35-0B20-3C47-A53D-2768449E36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65124"/>
            <a:ext cx="5157787" cy="6492875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 en B&amp;N</a:t>
            </a:r>
          </a:p>
        </p:txBody>
      </p:sp>
      <p:pic>
        <p:nvPicPr>
          <p:cNvPr id="13" name="Imagen 12" descr="Forma, Icono&#10;&#10;Descripción generada automáticamente">
            <a:extLst>
              <a:ext uri="{FF2B5EF4-FFF2-40B4-BE49-F238E27FC236}">
                <a16:creationId xmlns:a16="http://schemas.microsoft.com/office/drawing/2014/main" id="{06C0218C-984B-D44D-8D0A-C8973407A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0883" y="593856"/>
            <a:ext cx="3786510" cy="4125600"/>
          </a:xfrm>
          <a:prstGeom prst="rect">
            <a:avLst/>
          </a:prstGeom>
        </p:spPr>
      </p:pic>
      <p:sp>
        <p:nvSpPr>
          <p:cNvPr id="10" name="Marcador de contenido 5">
            <a:extLst>
              <a:ext uri="{FF2B5EF4-FFF2-40B4-BE49-F238E27FC236}">
                <a16:creationId xmlns:a16="http://schemas.microsoft.com/office/drawing/2014/main" id="{EE4F9A43-973F-C245-A43A-8AE82BCA97E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495953" y="1010094"/>
            <a:ext cx="2806996" cy="229663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el texto del testimonio</a:t>
            </a:r>
          </a:p>
        </p:txBody>
      </p:sp>
    </p:spTree>
    <p:extLst>
      <p:ext uri="{BB962C8B-B14F-4D97-AF65-F5344CB8AC3E}">
        <p14:creationId xmlns:p14="http://schemas.microsoft.com/office/powerpoint/2010/main" val="437835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 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BAD7DD0-707B-4E8A-AF29-38F125A3B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58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 blanc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B693F99-71D2-4EA0-888C-84271036A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6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n blanc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19CADAE-AE0A-489F-B033-1FCA6A245D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54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n blan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-1"/>
            <a:ext cx="12192000" cy="688570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7C801BD-C5E4-4D1D-A60D-5DDD3350A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91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64F7F9-9BFB-AF4C-A33A-E5B09ABEF0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 marL="457200" indent="0">
              <a:buNone/>
              <a:defRPr>
                <a:latin typeface="Raleway" panose="020B0503030101060003" pitchFamily="34" charset="77"/>
              </a:defRPr>
            </a:lvl2pPr>
            <a:lvl3pPr marL="914400" indent="0">
              <a:buNone/>
              <a:defRPr>
                <a:latin typeface="Raleway" panose="020B0503030101060003" pitchFamily="34" charset="77"/>
              </a:defRPr>
            </a:lvl3pPr>
            <a:lvl4pPr marL="1371600" indent="0">
              <a:buNone/>
              <a:defRPr>
                <a:latin typeface="Raleway" panose="020B0503030101060003" pitchFamily="34" charset="77"/>
              </a:defRPr>
            </a:lvl4pPr>
            <a:lvl5pPr marL="1828800" indent="0">
              <a:buNone/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Haga clic para añadir una imagen silueteada</a:t>
            </a:r>
          </a:p>
        </p:txBody>
      </p:sp>
    </p:spTree>
    <p:extLst>
      <p:ext uri="{BB962C8B-B14F-4D97-AF65-F5344CB8AC3E}">
        <p14:creationId xmlns:p14="http://schemas.microsoft.com/office/powerpoint/2010/main" val="3604629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ncabezado de secció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Muchas gracias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BCE5E4-C8C8-3F4A-922D-4F4E5F6035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la fecha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6756F9C-9442-FB4F-9D34-4AAE00C6B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FAF5D35-0345-447E-8CCC-273EB137E5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51938358-163D-4446-926C-BDC41EC60CE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30503" y="666974"/>
            <a:ext cx="5795460" cy="619102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/>
              <a:t>Clic para introducir una imagen o ilustración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B6D2F64-E49D-D64F-BCE9-74B755CB6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5EC9056-0468-9642-BC1B-DB73660C23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4982" y="2719120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introducir el subtítulo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16D2805-D9C5-6E49-8E96-83ACC1EA10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4982" y="850189"/>
            <a:ext cx="9144000" cy="17768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título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3A6A57E-2201-F040-898F-A5D22393196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373922" y="2011886"/>
            <a:ext cx="6022677" cy="22966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s-ES" sz="17000">
                <a:solidFill>
                  <a:srgbClr val="FFFFFF"/>
                </a:solidFill>
              </a:rPr>
              <a:t>¡hola!</a:t>
            </a: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9E4850D-8939-4187-A58C-4A2148D41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088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Encabezado de secció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Muchas gracias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9DEC07-FE5F-ED4E-9AD4-4EED965146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la fecha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A885E1F-5173-B941-BE53-A31AD8E4C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80573B3-3A66-4F0C-B4B5-22503C482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30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ncabezado de secció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Muchas gracias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DE31E6A-E17B-4643-8256-2B6B712AA6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la fecha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38001163-9D08-FA48-942F-5A31FF9D5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36836FC-25CC-4825-9120-EBBA6FCC74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2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066A6-EFB7-DB45-B860-FF9EBF2A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20" y="1714497"/>
            <a:ext cx="10515600" cy="17866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Muchas gracias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BCE5E4-C8C8-3F4A-922D-4F4E5F6035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6220" y="36012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la fecha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55BE42C-4F43-8F40-9FBC-284234237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379D642-7D0F-4431-8DB6-FC5D5D391C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06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49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Diapositiva de título">
    <p:bg>
      <p:bgPr>
        <a:solidFill>
          <a:srgbClr val="24C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193B0BA-FD3F-9445-AFAC-4AC53C210C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4477">
            <a:off x="3137299" y="433814"/>
            <a:ext cx="7685801" cy="76858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6E0CFF61-1EA9-8D48-8E79-3B1B6885FA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459503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810ECF7-589F-0B43-9FC5-EC2613FB0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C06C76A-FC04-4465-BC9B-BFF8C8CBF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9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Diapositiva de títul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CE979340-F6E4-F54E-9858-C78C64029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4477">
            <a:off x="3625160" y="1046610"/>
            <a:ext cx="6858000" cy="6858000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C6DFD34F-68EC-A545-B471-1CC65CE916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452060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CBBBFBD6-6C88-C44B-B9FB-9F0764B34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C5BCBB2-E14E-40A1-A6CB-D46048003E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Diapositiva de títul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15A33076-F0AB-2346-9E54-C051170214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4477">
            <a:off x="3633785" y="1046610"/>
            <a:ext cx="6858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07A3AC8-70F0-D94B-B942-82D22CBD36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460567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9F77E048-04ED-284E-8C68-7758BA28F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0D895D2-DB65-46DE-93EC-A669B0E85C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5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8FD230BA-C9A3-9C43-BE86-BB05B9EFF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4477">
            <a:off x="3702794" y="1046610"/>
            <a:ext cx="6858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3619AE65-25B7-0946-B0C7-37B73754EE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450997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5B6D2F64-E49D-D64F-BCE9-74B755CB6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DE6D11E-5A0F-481C-8F6A-3712943D4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0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a de título">
    <p:bg>
      <p:bgPr>
        <a:solidFill>
          <a:srgbClr val="24C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en blanco y negro de una mujer sonriendo&#10;&#10;Descripción generada automáticamente">
            <a:extLst>
              <a:ext uri="{FF2B5EF4-FFF2-40B4-BE49-F238E27FC236}">
                <a16:creationId xmlns:a16="http://schemas.microsoft.com/office/drawing/2014/main" id="{F0AB4881-45B8-5748-BACD-1F8240B52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3026" y="950721"/>
            <a:ext cx="4758288" cy="5869172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6E0CFF61-1EA9-8D48-8E79-3B1B6885FA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5105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</a:t>
            </a:r>
            <a:br>
              <a:rPr lang="es-ES"/>
            </a:br>
            <a:r>
              <a:rPr lang="es-ES"/>
              <a:t>el subtítulo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F8A9A7C-7FF5-2E48-B086-AF21C15FB14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065108" y="727359"/>
            <a:ext cx="5795460" cy="6191026"/>
          </a:xfrm>
        </p:spPr>
        <p:txBody>
          <a:bodyPr/>
          <a:lstStyle>
            <a:lvl1pPr marL="0" indent="0">
              <a:buNone/>
              <a:defRPr>
                <a:latin typeface="Raleway" panose="020B0503030101060003" pitchFamily="34" charset="77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s-ES" dirty="0"/>
              <a:t>Clic para introducir una imagen o ilustración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B303CC-F915-0E42-A9F0-3ECF4B717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accent6"/>
                </a:solidFill>
                <a:latin typeface="Raleway" panose="020B0503030101060003" pitchFamily="34" charset="77"/>
              </a:defRPr>
            </a:lvl1pPr>
          </a:lstStyle>
          <a:p>
            <a:r>
              <a:rPr lang="es-ES"/>
              <a:t>Haga clic para modificar el título</a:t>
            </a: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7EE77706-D0C4-414E-B602-9C52F49B4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5BAC899-B4ED-4FE9-8C5A-A8D58DE7A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233" y="5878243"/>
            <a:ext cx="3779668" cy="9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8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6A7A5F-D65F-DB49-81AE-6DAF9BB5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3DCEFE-87A5-D645-BF8C-D5C145BD3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2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4CA96BFA-3591-B248-847E-AF1D0714A0AE}"/>
              </a:ext>
            </a:extLst>
          </p:cNvPr>
          <p:cNvSpPr txBox="1">
            <a:spLocks/>
          </p:cNvSpPr>
          <p:nvPr userDrawn="1"/>
        </p:nvSpPr>
        <p:spPr>
          <a:xfrm>
            <a:off x="838200" y="6372512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rgbClr val="FFFFFF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4F542729-BE63-0D44-9CC3-9A0A79448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478" y="6376056"/>
            <a:ext cx="4642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Raleway" panose="020B0503030101060003" pitchFamily="34" charset="77"/>
              </a:defRPr>
            </a:lvl1pPr>
          </a:lstStyle>
          <a:p>
            <a:fld id="{7478F0DE-ADB6-1248-85E7-5E270E80E00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47F7F2F-7751-4E38-A959-F81DCBC3168D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8798943" y="6028735"/>
            <a:ext cx="2572580" cy="6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3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0" r:id="rId5"/>
    <p:sldLayoutId id="2147483671" r:id="rId6"/>
    <p:sldLayoutId id="2147483672" r:id="rId7"/>
    <p:sldLayoutId id="2147483673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58" r:id="rId14"/>
    <p:sldLayoutId id="2147483651" r:id="rId15"/>
    <p:sldLayoutId id="2147483659" r:id="rId16"/>
    <p:sldLayoutId id="2147483725" r:id="rId17"/>
    <p:sldLayoutId id="2147483685" r:id="rId18"/>
    <p:sldLayoutId id="2147483730" r:id="rId19"/>
    <p:sldLayoutId id="2147483707" r:id="rId20"/>
    <p:sldLayoutId id="2147483705" r:id="rId21"/>
    <p:sldLayoutId id="2147483706" r:id="rId22"/>
    <p:sldLayoutId id="2147483650" r:id="rId23"/>
    <p:sldLayoutId id="2147483696" r:id="rId24"/>
    <p:sldLayoutId id="2147483697" r:id="rId25"/>
    <p:sldLayoutId id="2147483688" r:id="rId26"/>
    <p:sldLayoutId id="2147483689" r:id="rId27"/>
    <p:sldLayoutId id="2147483729" r:id="rId28"/>
    <p:sldLayoutId id="2147483734" r:id="rId29"/>
    <p:sldLayoutId id="2147483733" r:id="rId30"/>
    <p:sldLayoutId id="2147483732" r:id="rId31"/>
    <p:sldLayoutId id="2147483674" r:id="rId32"/>
    <p:sldLayoutId id="2147483731" r:id="rId33"/>
    <p:sldLayoutId id="2147483677" r:id="rId34"/>
    <p:sldLayoutId id="2147483675" r:id="rId35"/>
    <p:sldLayoutId id="2147483678" r:id="rId36"/>
    <p:sldLayoutId id="2147483679" r:id="rId37"/>
    <p:sldLayoutId id="2147483676" r:id="rId38"/>
    <p:sldLayoutId id="2147483719" r:id="rId39"/>
    <p:sldLayoutId id="2147483720" r:id="rId40"/>
    <p:sldLayoutId id="2147483721" r:id="rId41"/>
    <p:sldLayoutId id="2147483722" r:id="rId42"/>
    <p:sldLayoutId id="2147483760" r:id="rId4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BBE1460-829F-973D-FBA3-8C80852FB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E05AB40-9312-9AA6-6116-13C57B848277}"/>
              </a:ext>
            </a:extLst>
          </p:cNvPr>
          <p:cNvSpPr/>
          <p:nvPr/>
        </p:nvSpPr>
        <p:spPr>
          <a:xfrm>
            <a:off x="4138863" y="1491916"/>
            <a:ext cx="1748590" cy="3529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D5ADF1C-22CF-AF94-71DB-14D8FBCCF557}"/>
              </a:ext>
            </a:extLst>
          </p:cNvPr>
          <p:cNvSpPr/>
          <p:nvPr/>
        </p:nvSpPr>
        <p:spPr>
          <a:xfrm>
            <a:off x="6962274" y="4267200"/>
            <a:ext cx="3801979" cy="1395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F1A64FA-472E-7C67-50CC-C5636594F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105" y="5582652"/>
            <a:ext cx="1904114" cy="6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A075D87-11C2-9024-008A-B7595F5E1B33}"/>
              </a:ext>
            </a:extLst>
          </p:cNvPr>
          <p:cNvSpPr txBox="1"/>
          <p:nvPr/>
        </p:nvSpPr>
        <p:spPr>
          <a:xfrm>
            <a:off x="5845744" y="4504127"/>
            <a:ext cx="612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24C347"/>
                </a:solidFill>
                <a:latin typeface="Raleway" pitchFamily="2" charset="0"/>
                <a:ea typeface="Calibri" panose="020F0502020204030204" pitchFamily="34" charset="0"/>
              </a:rPr>
              <a:t>EXPERIENCIA SOCIOSANITARIA EN </a:t>
            </a:r>
          </a:p>
          <a:p>
            <a:pPr algn="ctr"/>
            <a:r>
              <a:rPr lang="es-ES" b="1" dirty="0">
                <a:solidFill>
                  <a:srgbClr val="24C347"/>
                </a:solidFill>
                <a:latin typeface="Raleway" pitchFamily="2" charset="0"/>
                <a:ea typeface="Calibri" panose="020F0502020204030204" pitchFamily="34" charset="0"/>
              </a:rPr>
              <a:t>CONTRA EL CÁNCER DE ÁLAVA</a:t>
            </a:r>
            <a:endParaRPr lang="es-ES" sz="1600" dirty="0">
              <a:latin typeface="Raleway" pitchFamily="2" charset="0"/>
              <a:ea typeface="Calibri" panose="020F0502020204030204" pitchFamily="34" charset="0"/>
            </a:endParaRPr>
          </a:p>
          <a:p>
            <a:pPr algn="ctr"/>
            <a:endParaRPr lang="es-ES" sz="1400" dirty="0">
              <a:latin typeface="Raleway" pitchFamily="2" charset="0"/>
              <a:ea typeface="Calibri" panose="020F0502020204030204" pitchFamily="34" charset="0"/>
            </a:endParaRPr>
          </a:p>
          <a:p>
            <a:pPr algn="ctr"/>
            <a:r>
              <a:rPr lang="es-ES" sz="1400" b="1" dirty="0">
                <a:latin typeface="Raleway" pitchFamily="2" charset="0"/>
                <a:ea typeface="Calibri" panose="020F0502020204030204" pitchFamily="34" charset="0"/>
              </a:rPr>
              <a:t>Victoria </a:t>
            </a:r>
            <a:r>
              <a:rPr lang="es-ES" sz="1400" b="1" dirty="0">
                <a:effectLst/>
                <a:latin typeface="Raleway" pitchFamily="2" charset="0"/>
                <a:ea typeface="Calibri" panose="020F0502020204030204" pitchFamily="34" charset="0"/>
              </a:rPr>
              <a:t>Garcia Car</a:t>
            </a:r>
            <a:r>
              <a:rPr lang="es-ES" sz="1400" b="1" dirty="0">
                <a:latin typeface="Raleway" pitchFamily="2" charset="0"/>
                <a:ea typeface="Calibri" panose="020F0502020204030204" pitchFamily="34" charset="0"/>
              </a:rPr>
              <a:t>rera</a:t>
            </a:r>
          </a:p>
          <a:p>
            <a:pPr algn="ctr"/>
            <a:r>
              <a:rPr lang="es-ES" sz="1400" b="1" dirty="0">
                <a:latin typeface="Raleway" pitchFamily="2" charset="0"/>
                <a:ea typeface="Calibri" panose="020F0502020204030204" pitchFamily="34" charset="0"/>
              </a:rPr>
              <a:t>Trabajadora Social </a:t>
            </a:r>
          </a:p>
          <a:p>
            <a:pPr algn="ctr"/>
            <a:r>
              <a:rPr lang="es-E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0104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C3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68F5B8-4925-4F5E-976E-3FAC17082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78F0DE-ADB6-1248-85E7-5E270E80E00C}" type="slidenum">
              <a:rPr lang="es-ES" smtClean="0"/>
              <a:t>10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F776D3-1EFB-44EF-A67E-CCAC6373B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30"/>
            <a:ext cx="4606752" cy="68730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A2FC58-B2F4-4553-8DB4-6591A6E8426D}"/>
              </a:ext>
            </a:extLst>
          </p:cNvPr>
          <p:cNvSpPr txBox="1"/>
          <p:nvPr/>
        </p:nvSpPr>
        <p:spPr>
          <a:xfrm>
            <a:off x="4826001" y="1930400"/>
            <a:ext cx="7078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0"/>
                <a:ea typeface="+mn-ea"/>
                <a:cs typeface="+mn-cs"/>
              </a:rPr>
              <a:t>“La prueba de una civilización está en el modo en que cuida de sus miembros vulnerables”.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aleway" pitchFamily="2" charset="0"/>
                <a:ea typeface="+mn-ea"/>
                <a:cs typeface="+mn-cs"/>
              </a:rPr>
              <a:t>Pearl S. Buck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55B713-1363-61BF-F652-66184C845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083" y="5972404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9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CEB7B31-192F-7C4C-A677-4D29413F9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8C410B8-CAF0-AB40-B63B-207A0535E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1E0D7E0-2308-4374-3566-77C24CE3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5" y="289168"/>
            <a:ext cx="11662116" cy="546248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4B72B3B-2D6E-2037-CC21-70D82AFA9250}"/>
              </a:ext>
            </a:extLst>
          </p:cNvPr>
          <p:cNvSpPr txBox="1"/>
          <p:nvPr/>
        </p:nvSpPr>
        <p:spPr>
          <a:xfrm>
            <a:off x="6682154" y="3080823"/>
            <a:ext cx="4937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2800" b="1" i="0" u="none" strike="noStrike" baseline="0" dirty="0">
              <a:solidFill>
                <a:srgbClr val="24C3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itchFamily="2" charset="0"/>
            </a:endParaRPr>
          </a:p>
          <a:p>
            <a:pPr algn="ctr"/>
            <a:r>
              <a:rPr lang="es-ES" sz="2800" b="1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0"/>
              </a:rPr>
              <a:t>¡¡ MUCHAS GRACIAS !!</a:t>
            </a:r>
          </a:p>
          <a:p>
            <a:pPr algn="ctr"/>
            <a:endParaRPr lang="es-ES" sz="2800" b="1" i="0" u="none" strike="noStrike" baseline="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itchFamily="2" charset="0"/>
            </a:endParaRPr>
          </a:p>
          <a:p>
            <a:pPr algn="ctr"/>
            <a:r>
              <a:rPr lang="es-E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0"/>
              </a:rPr>
              <a:t>¡¡ </a:t>
            </a:r>
            <a:r>
              <a:rPr lang="es-ES" sz="2800" b="1" i="0" u="none" strike="noStrike" baseline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0"/>
              </a:rPr>
              <a:t>ESKERRIK ASKO !!</a:t>
            </a:r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itchFamily="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8C2A67-7629-B73E-5949-9C2F8004F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60" y="5972405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5EF75DD-4AF1-A6F9-91A5-AE6E10938E76}"/>
              </a:ext>
            </a:extLst>
          </p:cNvPr>
          <p:cNvSpPr txBox="1"/>
          <p:nvPr/>
        </p:nvSpPr>
        <p:spPr>
          <a:xfrm>
            <a:off x="357472" y="467111"/>
            <a:ext cx="100347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5400" b="1" dirty="0">
                <a:solidFill>
                  <a:srgbClr val="FFFFFF"/>
                </a:solidFill>
                <a:latin typeface="Raleway" pitchFamily="2" charset="0"/>
              </a:rPr>
              <a:t>EL ÚLTIMO DESEO…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ABB31B-29F0-E7BD-B7B0-9015E9FDE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6" y="5902066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5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7151A3-5967-BB4A-B681-76E3508F5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075885" cy="2002972"/>
          </a:xfrm>
        </p:spPr>
        <p:txBody>
          <a:bodyPr>
            <a:noAutofit/>
          </a:bodyPr>
          <a:lstStyle/>
          <a:p>
            <a:pPr algn="ctr"/>
            <a:r>
              <a:rPr lang="es-ES" sz="4400" b="1" kern="100" dirty="0">
                <a:solidFill>
                  <a:srgbClr val="FFFFFF"/>
                </a:solidFill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¿PODEMOS ATENDER A UNA PERSONA OLVIDANDO SU HUMANIDAD? </a:t>
            </a:r>
            <a:br>
              <a:rPr lang="es-ES" sz="4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4800" dirty="0"/>
          </a:p>
        </p:txBody>
      </p:sp>
      <p:sp>
        <p:nvSpPr>
          <p:cNvPr id="6" name="Subtítulo 3">
            <a:extLst>
              <a:ext uri="{FF2B5EF4-FFF2-40B4-BE49-F238E27FC236}">
                <a16:creationId xmlns:a16="http://schemas.microsoft.com/office/drawing/2014/main" id="{20D5D223-A897-7277-1E29-19649A05C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06" y="3692919"/>
            <a:ext cx="4578308" cy="913692"/>
          </a:xfrm>
        </p:spPr>
        <p:txBody>
          <a:bodyPr>
            <a:normAutofit/>
          </a:bodyPr>
          <a:lstStyle/>
          <a:p>
            <a:r>
              <a:rPr lang="es-ES" sz="4400" b="1" dirty="0"/>
              <a:t>¿ y la nuestra?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532E288-D65D-092E-92A5-6A2BC2552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6" y="5902066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2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9E3FCC8-7979-EB4C-8EFD-C8B63905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22" y="3066757"/>
            <a:ext cx="3932237" cy="1715045"/>
          </a:xfrm>
        </p:spPr>
        <p:txBody>
          <a:bodyPr>
            <a:noAutofit/>
          </a:bodyPr>
          <a:lstStyle/>
          <a:p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VISIÓN</a:t>
            </a:r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HOLÍSTICA DE LA </a:t>
            </a:r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PERSONA </a:t>
            </a:r>
            <a:br>
              <a:rPr lang="es-ES" sz="4800" dirty="0"/>
            </a:br>
            <a:endParaRPr lang="es-ES" sz="4800" dirty="0"/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F46D28DB-D246-69B5-1EB5-A4AB1B5D475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4975225" y="703385"/>
            <a:ext cx="6715027" cy="497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403CE57-43CB-0B33-39D5-F333EB374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6" y="5902066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3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745C4-6C6F-8512-9B03-55CBC4FB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D13CBA0-77B7-FF12-438C-059E627A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54" y="3331756"/>
            <a:ext cx="5828298" cy="1886143"/>
          </a:xfrm>
        </p:spPr>
        <p:txBody>
          <a:bodyPr>
            <a:noAutofit/>
          </a:bodyPr>
          <a:lstStyle/>
          <a:p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ABORDAJE</a:t>
            </a:r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INTEGRAL INTERDISCIPLINAR</a:t>
            </a:r>
            <a:br>
              <a:rPr lang="es-ES" sz="44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s-ES" sz="4800" dirty="0"/>
            </a:br>
            <a:endParaRPr lang="es-ES" sz="48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EC25316-105D-D894-5005-D225001BCB9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654018" y="787790"/>
            <a:ext cx="5009270" cy="4839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57248BF-42CA-FFF7-E878-EDF3567E0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6" y="5902066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5C8E4-1FFC-9444-14C7-437515DEC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139A462-788B-144C-38D4-0AD474B1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49" y="3613110"/>
            <a:ext cx="5687621" cy="1886143"/>
          </a:xfrm>
        </p:spPr>
        <p:txBody>
          <a:bodyPr>
            <a:noAutofit/>
          </a:bodyPr>
          <a:lstStyle/>
          <a:p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PLAN DE</a:t>
            </a:r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ATENCIÓN</a:t>
            </a:r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CONTINUADA</a:t>
            </a:r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INDIVIDUALIZADO</a:t>
            </a:r>
            <a:br>
              <a:rPr lang="es-ES" sz="3200" dirty="0"/>
            </a:br>
            <a:br>
              <a:rPr lang="es-ES" sz="4800" dirty="0"/>
            </a:br>
            <a:endParaRPr lang="es-ES" sz="4800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9ADE8C4-5743-BF91-BDE5-0B51432D380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569393" y="633046"/>
            <a:ext cx="4967287" cy="493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DAEC0D9-C4C6-01BB-3FB9-BD162518F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6" y="5902066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0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381A4-371D-F750-BDFA-BA7C54209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36FFC93-51B2-66A7-A724-F78A19E1A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" y="3388028"/>
            <a:ext cx="6035040" cy="1886143"/>
          </a:xfrm>
        </p:spPr>
        <p:txBody>
          <a:bodyPr>
            <a:noAutofit/>
          </a:bodyPr>
          <a:lstStyle/>
          <a:p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TRANSVERSALIDAD</a:t>
            </a:r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TRABAJO</a:t>
            </a:r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SOCIAL SANITARIO</a:t>
            </a:r>
            <a:r>
              <a:rPr lang="es-ES" sz="4800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s-ES" sz="3200" dirty="0"/>
            </a:br>
            <a:br>
              <a:rPr lang="es-ES" sz="4800" dirty="0"/>
            </a:br>
            <a:endParaRPr lang="es-ES" sz="48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8368DDD-D1A9-9748-30A0-4A9A34A26B1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527800" y="1002506"/>
            <a:ext cx="4826000" cy="482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4BE6254-784F-80C7-A83F-27ACF1DB1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6" y="5902066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66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FE06A-F3E4-F314-2FAF-3A0197F25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71F7471-2B93-B07A-1CCD-202D5F31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74" y="3528704"/>
            <a:ext cx="6179990" cy="1886143"/>
          </a:xfrm>
        </p:spPr>
        <p:txBody>
          <a:bodyPr>
            <a:noAutofit/>
          </a:bodyPr>
          <a:lstStyle/>
          <a:p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COORDINACIÓN</a:t>
            </a:r>
            <a:b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48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SOCIOSANITARIA  TRANSDISCIPLINAR</a:t>
            </a:r>
            <a:br>
              <a:rPr lang="es-ES" sz="3200" dirty="0"/>
            </a:br>
            <a:br>
              <a:rPr lang="es-ES" sz="4800" dirty="0"/>
            </a:br>
            <a:endParaRPr lang="es-ES" sz="48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12B6AA9-BFBD-00E2-1472-12FE144220D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443589" y="815928"/>
            <a:ext cx="5219700" cy="4867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B220E98-C5BC-A99D-7D1C-B32F4A9CF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6" y="5902066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8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FC20BE6F-874D-5748-B06B-54B3B58B846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1349170" y="3391656"/>
            <a:ext cx="9975334" cy="350876"/>
          </a:xfrm>
        </p:spPr>
        <p:txBody>
          <a:bodyPr>
            <a:noAutofit/>
          </a:bodyPr>
          <a:lstStyle/>
          <a:p>
            <a:r>
              <a:rPr lang="es-ES" sz="20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Defender el Trabajo Social Sanitario</a:t>
            </a:r>
            <a:endParaRPr lang="es-ES" sz="2000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9A419F4B-1D9A-4F4B-B083-2F63ECB83EA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363238" y="4024066"/>
            <a:ext cx="9975334" cy="350876"/>
          </a:xfrm>
        </p:spPr>
        <p:txBody>
          <a:bodyPr>
            <a:noAutofit/>
          </a:bodyPr>
          <a:lstStyle/>
          <a:p>
            <a:r>
              <a:rPr lang="es-ES" sz="20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Apostar por la transversalidad en la atención sociosanitaria</a:t>
            </a:r>
            <a:endParaRPr lang="es-ES" sz="2000" b="1" dirty="0"/>
          </a:p>
        </p:txBody>
      </p:sp>
      <p:sp>
        <p:nvSpPr>
          <p:cNvPr id="26" name="Marcador de contenido 25">
            <a:extLst>
              <a:ext uri="{FF2B5EF4-FFF2-40B4-BE49-F238E27FC236}">
                <a16:creationId xmlns:a16="http://schemas.microsoft.com/office/drawing/2014/main" id="{BD384E4D-98CC-3544-93B5-C28012E2BC06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1349170" y="4684611"/>
            <a:ext cx="9975334" cy="350876"/>
          </a:xfrm>
        </p:spPr>
        <p:txBody>
          <a:bodyPr>
            <a:noAutofit/>
          </a:bodyPr>
          <a:lstStyle/>
          <a:p>
            <a:r>
              <a:rPr lang="es-ES" sz="2000" b="1" dirty="0"/>
              <a:t>Avanzar desde lo interdisciplinar hacia la transdisciplinariedad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85E36E85-FEA2-4647-9BC6-3C385F07C3E7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8" name="Marcador de contenido 27">
            <a:extLst>
              <a:ext uri="{FF2B5EF4-FFF2-40B4-BE49-F238E27FC236}">
                <a16:creationId xmlns:a16="http://schemas.microsoft.com/office/drawing/2014/main" id="{9C34D4D2-A0AC-0348-AFF1-EF19252016DD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1306967" y="5312258"/>
            <a:ext cx="9975334" cy="350876"/>
          </a:xfrm>
        </p:spPr>
        <p:txBody>
          <a:bodyPr>
            <a:noAutofit/>
          </a:bodyPr>
          <a:lstStyle/>
          <a:p>
            <a:r>
              <a:rPr lang="es-ES" sz="2000" b="1" dirty="0"/>
              <a:t>Contribuir a crear una sociedad más humana en medio de la incertidumbre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2E36116F-4E67-6949-8E63-47C5E27D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898"/>
            <a:ext cx="10683240" cy="1325563"/>
          </a:xfrm>
        </p:spPr>
        <p:txBody>
          <a:bodyPr>
            <a:noAutofit/>
          </a:bodyPr>
          <a:lstStyle/>
          <a:p>
            <a:r>
              <a:rPr lang="es-ES" sz="4800" dirty="0"/>
              <a:t>CONCLUSIONES/OPORTUNIDADES</a:t>
            </a:r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03946A02-EA6C-0648-9709-CF0135B90E2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349170" y="2745179"/>
            <a:ext cx="9975334" cy="350876"/>
          </a:xfrm>
        </p:spPr>
        <p:txBody>
          <a:bodyPr>
            <a:noAutofit/>
          </a:bodyPr>
          <a:lstStyle/>
          <a:p>
            <a:r>
              <a:rPr lang="es-ES" sz="2000" b="1" dirty="0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Reivindicar la figura de los trabajadores sociales en el ámbito sanitario</a:t>
            </a:r>
            <a:endParaRPr lang="es-ES" sz="20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A02B4A5-54AD-6648-A6EF-A0F001345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E1BF48A0-870B-F14F-A26D-900A8A1E72E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F274595B-D51F-CE4D-B2F5-0A0115075BB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5118F493-3E98-0E48-9743-76BD98C7299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AFD70CC2-7BCB-6443-AE60-DFD6F2C2E233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0727BA75-6E63-FE42-9352-5DF806BE4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5102" y="2027590"/>
            <a:ext cx="9975334" cy="350876"/>
          </a:xfrm>
        </p:spPr>
        <p:txBody>
          <a:bodyPr>
            <a:noAutofit/>
          </a:bodyPr>
          <a:lstStyle/>
          <a:p>
            <a:r>
              <a:rPr lang="es-ES" sz="2000" b="1" dirty="0"/>
              <a:t>La persona protagonista de su propia historia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EADC30-2D56-6F47-954F-C9F8D8BB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6" y="5902066"/>
            <a:ext cx="2059019" cy="7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20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ECC">
      <a:dk1>
        <a:srgbClr val="000000"/>
      </a:dk1>
      <a:lt1>
        <a:srgbClr val="D9DAD9"/>
      </a:lt1>
      <a:dk2>
        <a:srgbClr val="24C347"/>
      </a:dk2>
      <a:lt2>
        <a:srgbClr val="D2F4F0"/>
      </a:lt2>
      <a:accent1>
        <a:srgbClr val="FFB3AE"/>
      </a:accent1>
      <a:accent2>
        <a:srgbClr val="FFCC00"/>
      </a:accent2>
      <a:accent3>
        <a:srgbClr val="D2F4F0"/>
      </a:accent3>
      <a:accent4>
        <a:srgbClr val="7C54C8"/>
      </a:accent4>
      <a:accent5>
        <a:srgbClr val="095EC8"/>
      </a:accent5>
      <a:accent6>
        <a:srgbClr val="001954"/>
      </a:accent6>
      <a:hlink>
        <a:srgbClr val="FF3B36"/>
      </a:hlink>
      <a:folHlink>
        <a:srgbClr val="0019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eaf679-6070-4569-84a8-1ddbb33d6506">
      <Terms xmlns="http://schemas.microsoft.com/office/infopath/2007/PartnerControls"/>
    </lcf76f155ced4ddcb4097134ff3c332f>
    <TaxCatchAll xmlns="d39bbbe9-65d6-40b4-a094-f9e3751e8b79" xsi:nil="true"/>
    <SharedWithUsers xmlns="d39bbbe9-65d6-40b4-a094-f9e3751e8b79">
      <UserInfo>
        <DisplayName>Nuria Angulo Marin (aecc ALAVA)</DisplayName>
        <AccountId>33</AccountId>
        <AccountType/>
      </UserInfo>
      <UserInfo>
        <DisplayName>Ainara Salazar Martinez De Icaya (aecc ALAVA)</DisplayName>
        <AccountId>16</AccountId>
        <AccountType/>
      </UserInfo>
      <UserInfo>
        <DisplayName>Naiara Martinez De Ilarduya Ozaeta (aecc ALAVA)</DisplayName>
        <AccountId>12</AccountId>
        <AccountType/>
      </UserInfo>
      <UserInfo>
        <DisplayName>Amaia Zugadi Barcena (aecc ALAVA)</DisplayName>
        <AccountId>15</AccountId>
        <AccountType/>
      </UserInfo>
      <UserInfo>
        <DisplayName>Xabier Celaya Azcoaga (aecc ALAVA)</DisplayName>
        <AccountId>26</AccountId>
        <AccountType/>
      </UserInfo>
      <UserInfo>
        <DisplayName>Maria Victoria Garcia Carrera (aecc ALAVA)</DisplayName>
        <AccountId>14</AccountId>
        <AccountType/>
      </UserInfo>
      <UserInfo>
        <DisplayName>Naikare Diaz Soto (aecc ALAVA)</DisplayName>
        <AccountId>13</AccountId>
        <AccountType/>
      </UserInfo>
      <UserInfo>
        <DisplayName>Iratxe Vadillo Castresana (aecc ALAVA)</DisplayName>
        <AccountId>6</AccountId>
        <AccountType/>
      </UserInfo>
      <UserInfo>
        <DisplayName>Zuriñe Gonzalez De Miguel (aecc ALAVA)</DisplayName>
        <AccountId>36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3FC2F85C395FC459F214131B96D280F" ma:contentTypeVersion="15" ma:contentTypeDescription="Crear nuevo documento." ma:contentTypeScope="" ma:versionID="f94c1acc79fd4a1caf2435939b276110">
  <xsd:schema xmlns:xsd="http://www.w3.org/2001/XMLSchema" xmlns:xs="http://www.w3.org/2001/XMLSchema" xmlns:p="http://schemas.microsoft.com/office/2006/metadata/properties" xmlns:ns2="8ceaf679-6070-4569-84a8-1ddbb33d6506" xmlns:ns3="d39bbbe9-65d6-40b4-a094-f9e3751e8b79" targetNamespace="http://schemas.microsoft.com/office/2006/metadata/properties" ma:root="true" ma:fieldsID="982eb0613a813781bdf8fb77a82cc803" ns2:_="" ns3:_="">
    <xsd:import namespace="8ceaf679-6070-4569-84a8-1ddbb33d6506"/>
    <xsd:import namespace="d39bbbe9-65d6-40b4-a094-f9e3751e8b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af679-6070-4569-84a8-1ddbb33d65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ab9ebf54-7a73-4b10-8536-5018220fcb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bbbe9-65d6-40b4-a094-f9e3751e8b7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4d068cbb-20fe-41cb-bbe1-63e5247c5580}" ma:internalName="TaxCatchAll" ma:showField="CatchAllData" ma:web="d39bbbe9-65d6-40b4-a094-f9e3751e8b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E38942-DD75-4F97-92B2-61DF13C652EF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8ceaf679-6070-4569-84a8-1ddbb33d6506"/>
    <ds:schemaRef ds:uri="d39bbbe9-65d6-40b4-a094-f9e3751e8b79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E9C9285-F69A-423F-8DF9-789DEE0F78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eaf679-6070-4569-84a8-1ddbb33d6506"/>
    <ds:schemaRef ds:uri="d39bbbe9-65d6-40b4-a094-f9e3751e8b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CEC98E-439A-4F12-9069-5B3ACA9F35B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f9e478d-00bf-48d0-a918-4ef08d610439}" enabled="1" method="Standard" siteId="{bca3ca2e-624c-43aa-9181-f67f1c27902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168</Words>
  <Application>Microsoft Office PowerPoint</Application>
  <PresentationFormat>Panorámica</PresentationFormat>
  <Paragraphs>40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Raleway</vt:lpstr>
      <vt:lpstr>Tema de Office</vt:lpstr>
      <vt:lpstr>Presentación de PowerPoint</vt:lpstr>
      <vt:lpstr>Presentación de PowerPoint</vt:lpstr>
      <vt:lpstr>¿PODEMOS ATENDER A UNA PERSONA OLVIDANDO SU HUMANIDAD?  </vt:lpstr>
      <vt:lpstr> VISIÓN HOLÍSTICA DE LA  PERSONA  </vt:lpstr>
      <vt:lpstr>ABORDAJE INTEGRAL INTERDISCIPLINAR  </vt:lpstr>
      <vt:lpstr>PLAN DE ATENCIÓN CONTINUADA INDIVIDUALIZADO  </vt:lpstr>
      <vt:lpstr>TRANSVERSALIDAD TRABAJO SOCIAL SANITARIO   </vt:lpstr>
      <vt:lpstr>COORDINACIÓN SOCIOSANITARIA  TRANSDISCIPLINAR  </vt:lpstr>
      <vt:lpstr>CONCLUSIONES/OPORTUNIDADES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Consultor GI</dc:creator>
  <cp:lastModifiedBy>Roberto Rioja</cp:lastModifiedBy>
  <cp:revision>44</cp:revision>
  <dcterms:created xsi:type="dcterms:W3CDTF">2021-05-06T14:19:20Z</dcterms:created>
  <dcterms:modified xsi:type="dcterms:W3CDTF">2025-04-02T19:38:30Z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0x01010073FC2F85C395FC459F214131B96D280F</vt:lpwstr>
  </property>
  <property fmtid="{D5CDD505-2E9C-101B-9397-08002B2CF9AE}" pid="3" name="MediaServiceImageTags">
    <vt:lpwstr/>
  </property>
</Properties>
</file>